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sldIdLst>
    <p:sldId id="258" r:id="rId2"/>
    <p:sldId id="259" r:id="rId3"/>
    <p:sldId id="260" r:id="rId4"/>
    <p:sldId id="261" r:id="rId5"/>
    <p:sldId id="262" r:id="rId6"/>
    <p:sldId id="264" r:id="rId7"/>
    <p:sldId id="257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3FA3948-0080-4993-8278-8D1E4E99B1D0}" type="slidenum">
              <a:rPr lang="fr-CA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dirty="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lang="fr-FR" dirty="0" smtClean="0"/>
            </a:lvl1pPr>
            <a:lvl2pPr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lang="fr-FR" smtClean="0"/>
            </a:lvl1pPr>
            <a:lvl2pPr>
              <a:defRPr lang="fr-FR" smtClean="0"/>
            </a:lvl2pPr>
            <a:lvl3pPr>
              <a:defRPr lang="fr-FR" smtClean="0"/>
            </a:lvl3pPr>
            <a:lvl4pPr>
              <a:defRPr lang="fr-FR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F9B1A82-75F4-4385-840A-8C562A41FC3E}" type="datetimeFigureOut">
              <a:rPr lang="fr-CA" smtClean="0"/>
              <a:t>2021-02-11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Proprietaire\Documents\530-PowerPoint%20Off365%20Fichiers%20de%20travail\530CDOrigPPNT\P1080175.MOV" TargetMode="External"/><Relationship Id="rId1" Type="http://schemas.microsoft.com/office/2007/relationships/media" Target="file:///C:\Users\Proprietaire\Documents\530-PowerPoint%20Off365%20Fichiers%20de%20travail\530CDOrigPPNT\P1080175.MOV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/>
              <a:t>La pêche au Lac à l’eau douce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/>
              <a:t>Sur le Mélibelle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Équipements fournis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Down-</a:t>
            </a:r>
            <a:r>
              <a:rPr lang="fr-CA" dirty="0" err="1"/>
              <a:t>Riggers</a:t>
            </a:r>
            <a:r>
              <a:rPr lang="fr-CA" dirty="0"/>
              <a:t> « </a:t>
            </a:r>
            <a:r>
              <a:rPr lang="fr-CA" dirty="0" err="1"/>
              <a:t>Cannon</a:t>
            </a:r>
            <a:r>
              <a:rPr lang="fr-CA" dirty="0"/>
              <a:t> »</a:t>
            </a:r>
          </a:p>
          <a:p>
            <a:r>
              <a:rPr lang="fr-CA" dirty="0"/>
              <a:t>Sonar « </a:t>
            </a:r>
            <a:r>
              <a:rPr lang="fr-CA" dirty="0" err="1"/>
              <a:t>Lowrance</a:t>
            </a:r>
            <a:r>
              <a:rPr lang="fr-CA" dirty="0"/>
              <a:t> 350A »</a:t>
            </a:r>
          </a:p>
          <a:p>
            <a:r>
              <a:rPr lang="fr-CA" dirty="0"/>
              <a:t>G.P.S. « </a:t>
            </a:r>
            <a:r>
              <a:rPr lang="fr-CA" dirty="0" err="1"/>
              <a:t>Lowrance</a:t>
            </a:r>
            <a:r>
              <a:rPr lang="fr-CA" dirty="0"/>
              <a:t> »</a:t>
            </a:r>
          </a:p>
          <a:p>
            <a:r>
              <a:rPr lang="fr-CA" dirty="0"/>
              <a:t>Radio V.H.F.</a:t>
            </a:r>
          </a:p>
          <a:p>
            <a:r>
              <a:rPr lang="fr-CA" dirty="0"/>
              <a:t>Cannes et leurres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Compétences</a:t>
            </a:r>
            <a:endParaRPr lang="fr-CA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Détenteur de la carte d’opérateur de la Garde côtière canadienne</a:t>
            </a:r>
          </a:p>
          <a:p>
            <a:r>
              <a:rPr lang="fr-CA"/>
              <a:t>Détenteur d’une attestation de l’Escadrille canadienne de plaisance</a:t>
            </a:r>
          </a:p>
          <a:p>
            <a:r>
              <a:rPr lang="fr-CA"/>
              <a:t>Détenteur d’un certificat de compétence de radiotéléphoniste</a:t>
            </a:r>
          </a:p>
          <a:p>
            <a:r>
              <a:rPr lang="fr-CA"/>
              <a:t>Expérience de pêche sur le lac</a:t>
            </a:r>
          </a:p>
          <a:p>
            <a:r>
              <a:rPr lang="fr-CA"/>
              <a:t>Assurance tous risques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Commodités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Couche 4 personnes</a:t>
            </a:r>
          </a:p>
          <a:p>
            <a:r>
              <a:rPr lang="fr-CA" dirty="0"/>
              <a:t>Toilette marine</a:t>
            </a:r>
          </a:p>
          <a:p>
            <a:r>
              <a:rPr lang="fr-CA" dirty="0"/>
              <a:t>Toit rigide et toit campeur afin de protéger du vent et de la pluie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Vous apportez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Sac de couchage et oreiller</a:t>
            </a:r>
          </a:p>
          <a:p>
            <a:r>
              <a:rPr lang="fr-CA" dirty="0"/>
              <a:t>Lunch et rafraîchissements</a:t>
            </a:r>
          </a:p>
          <a:p>
            <a:r>
              <a:rPr lang="fr-CA" dirty="0"/>
              <a:t>Glacière pour poissons</a:t>
            </a:r>
          </a:p>
          <a:p>
            <a:r>
              <a:rPr lang="fr-CA" dirty="0"/>
              <a:t>Caméra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/>
              <a:t>Lotion solaire</a:t>
            </a:r>
          </a:p>
          <a:p>
            <a:r>
              <a:rPr lang="fr-CA"/>
              <a:t>Lotion contre les moustiques</a:t>
            </a:r>
          </a:p>
          <a:p>
            <a:r>
              <a:rPr lang="fr-CA"/>
              <a:t>Habit de pluie</a:t>
            </a:r>
          </a:p>
          <a:p>
            <a:r>
              <a:rPr lang="fr-CA"/>
              <a:t>Chapeau</a:t>
            </a:r>
          </a:p>
          <a:p>
            <a:r>
              <a:rPr lang="fr-CA"/>
              <a:t>Lunettes de soleil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Saison de pêche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CA" dirty="0"/>
              <a:t>15 juin – 15 septembre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 dirty="0"/>
              <a:t>Saumon – truite brune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 dirty="0"/>
              <a:t>truite arc-en-ciel</a:t>
            </a:r>
          </a:p>
          <a:p>
            <a:pPr>
              <a:spcBef>
                <a:spcPct val="100000"/>
              </a:spcBef>
              <a:buFontTx/>
              <a:buNone/>
            </a:pPr>
            <a:r>
              <a:rPr lang="fr-CA" dirty="0"/>
              <a:t>Heures de pêche : 7 h à 15 h</a:t>
            </a:r>
          </a:p>
          <a:p>
            <a:pPr>
              <a:buFontTx/>
              <a:buNone/>
            </a:pPr>
            <a:r>
              <a:rPr lang="fr-CA" dirty="0"/>
              <a:t>Permis de pêche obligatoire</a:t>
            </a:r>
          </a:p>
          <a:p>
            <a:pPr>
              <a:buFontTx/>
              <a:buNone/>
            </a:pPr>
            <a:endParaRPr lang="fr-CA" dirty="0"/>
          </a:p>
          <a:p>
            <a:pPr>
              <a:buFontTx/>
              <a:buNone/>
            </a:pPr>
            <a:r>
              <a:rPr lang="fr-CA" dirty="0"/>
              <a:t>En hiver, pêche sur glace</a:t>
            </a:r>
          </a:p>
        </p:txBody>
      </p:sp>
      <p:pic>
        <p:nvPicPr>
          <p:cNvPr id="4" name="P1080175">
            <a:hlinkClick r:id="" action="ppaction://media"/>
            <a:extLst>
              <a:ext uri="{FF2B5EF4-FFF2-40B4-BE49-F238E27FC236}">
                <a16:creationId xmlns:a16="http://schemas.microsoft.com/office/drawing/2014/main" id="{8E3332A4-336E-4F13-B91A-68AEF9B4C012}"/>
              </a:ext>
            </a:extLst>
          </p:cNvPr>
          <p:cNvPicPr>
            <a:picLocks noGrp="1" noChangeAspect="1"/>
          </p:cNvPicPr>
          <p:nvPr>
            <p:ph sz="half" idx="4294967295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9262" y="4665662"/>
            <a:ext cx="2555875" cy="1917700"/>
          </a:xfrm>
          <a:prstGeom prst="ellipse">
            <a:avLst/>
          </a:prstGeom>
          <a:ln w="63500" cap="rnd">
            <a:solidFill>
              <a:schemeClr val="tx2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4193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Informations et réservations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572000"/>
            <a:ext cx="6461760" cy="1377280"/>
          </a:xfrm>
        </p:spPr>
        <p:txBody>
          <a:bodyPr>
            <a:normAutofit fontScale="85000" lnSpcReduction="20000"/>
          </a:bodyPr>
          <a:lstStyle/>
          <a:p>
            <a:r>
              <a:rPr lang="fr-CA" dirty="0"/>
              <a:t>Médéric Bellerose</a:t>
            </a:r>
          </a:p>
          <a:p>
            <a:r>
              <a:rPr lang="fr-CA" dirty="0"/>
              <a:t>15, avenue des Plaisanciers</a:t>
            </a:r>
          </a:p>
          <a:p>
            <a:r>
              <a:rPr lang="fr-CA" dirty="0"/>
              <a:t>Lac à l’eau douce (Québec)  G8U 6T3</a:t>
            </a:r>
          </a:p>
          <a:p>
            <a:r>
              <a:rPr lang="fr-CA" dirty="0"/>
              <a:t>Tél. : 753 342-0947</a:t>
            </a:r>
          </a:p>
          <a:p>
            <a:r>
              <a:rPr lang="fr-CA" dirty="0"/>
              <a:t>Site Web : www.mbellerose.com</a:t>
            </a:r>
          </a:p>
          <a:p>
            <a:endParaRPr lang="fr-C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84</TotalTime>
  <Words>161</Words>
  <Application>Microsoft Office PowerPoint</Application>
  <PresentationFormat>Affichage à l'écran (4:3)</PresentationFormat>
  <Paragraphs>42</Paragraphs>
  <Slides>7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Cambria</vt:lpstr>
      <vt:lpstr>Contiguïté</vt:lpstr>
      <vt:lpstr>La pêche au Lac à l’eau douce</vt:lpstr>
      <vt:lpstr>Équipements fournis</vt:lpstr>
      <vt:lpstr>Compétences</vt:lpstr>
      <vt:lpstr>Commodités</vt:lpstr>
      <vt:lpstr>Vous apportez</vt:lpstr>
      <vt:lpstr>Saison de pêche</vt:lpstr>
      <vt:lpstr>Informations et réservations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pêche au Lac à l’eau douce</dc:title>
  <dc:creator>Jocelyne Roberge</dc:creator>
  <cp:lastModifiedBy>Jocelyne</cp:lastModifiedBy>
  <cp:revision>19</cp:revision>
  <dcterms:created xsi:type="dcterms:W3CDTF">2011-05-16T13:36:18Z</dcterms:created>
  <dcterms:modified xsi:type="dcterms:W3CDTF">2021-02-11T20:17:44Z</dcterms:modified>
</cp:coreProperties>
</file>